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6" r:id="rId5"/>
    <p:sldId id="265" r:id="rId6"/>
    <p:sldId id="266" r:id="rId7"/>
    <p:sldId id="267" r:id="rId8"/>
    <p:sldId id="271" r:id="rId9"/>
    <p:sldId id="272" r:id="rId10"/>
    <p:sldId id="273"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p:cViewPr varScale="1">
        <p:scale>
          <a:sx n="119" d="100"/>
          <a:sy n="119" d="100"/>
        </p:scale>
        <p:origin x="96" y="378"/>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3/1/2018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3/1/2018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3/1/2018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199"/>
            <a:ext cx="7048500" cy="56388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3/1/2018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3/1/2018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50677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3/1/2018</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3/1/2018</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3/1/2018</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7CC0096-1860-4642-9CD2-0079EA5E7CD1}" type="datetimeFigureOut">
              <a:rPr lang="en-US" smtClean="0"/>
              <a:t>3/1/2018</a:t>
            </a:fld>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3/1/2018</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97952" y="1600200"/>
            <a:ext cx="3127248" cy="1828800"/>
          </a:xfrm>
        </p:spPr>
        <p:txBody>
          <a:bodyPr anchor="b">
            <a:normAutofit/>
          </a:bodyPr>
          <a:lstStyle>
            <a:lvl1pPr>
              <a:defRPr sz="3400"/>
            </a:lvl1pPr>
          </a:lstStyle>
          <a:p>
            <a:r>
              <a:rPr lang="en-US" smtClean="0"/>
              <a:t>Click to edit Master title style</a:t>
            </a:r>
            <a:endParaRPr lang="en-US"/>
          </a:p>
        </p:txBody>
      </p:sp>
      <p:sp>
        <p:nvSpPr>
          <p:cNvPr id="3" name="Picture Placeholder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Rectangle 7" descr="An empty placeholder to add an image. Click on the placeholder and select the image that you wish to add."/>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3/1/2018</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1100">
                <a:solidFill>
                  <a:schemeClr val="tx1">
                    <a:lumMod val="85000"/>
                  </a:schemeClr>
                </a:solidFill>
              </a:defRPr>
            </a:lvl1pPr>
          </a:lstStyle>
          <a:p>
            <a:endParaRPr lang="en-US" dirty="0"/>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37CC0096-1860-4642-9CD2-0079EA5E7CD1}" type="datetimeFigureOut">
              <a:rPr lang="en-US" smtClean="0"/>
              <a:pPr/>
              <a:t>3/1/2018</a:t>
            </a:fld>
            <a:endParaRPr lang="en-US"/>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Use Movie Studio Platinum</a:t>
            </a:r>
            <a:endParaRPr dirty="0"/>
          </a:p>
        </p:txBody>
      </p:sp>
      <p:sp>
        <p:nvSpPr>
          <p:cNvPr id="3" name="Subtitle 2"/>
          <p:cNvSpPr>
            <a:spLocks noGrp="1"/>
          </p:cNvSpPr>
          <p:nvPr>
            <p:ph type="subTitle" idx="1"/>
          </p:nvPr>
        </p:nvSpPr>
        <p:spPr/>
        <p:txBody>
          <a:bodyPr/>
          <a:lstStyle/>
          <a:p>
            <a:r>
              <a:rPr lang="en-US" dirty="0" smtClean="0"/>
              <a:t>By: Aiden Smith</a:t>
            </a:r>
            <a:endParaRPr dirty="0"/>
          </a:p>
        </p:txBody>
      </p:sp>
    </p:spTree>
    <p:extLst>
      <p:ext uri="{BB962C8B-B14F-4D97-AF65-F5344CB8AC3E}">
        <p14:creationId xmlns:p14="http://schemas.microsoft.com/office/powerpoint/2010/main" val="242453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When you open movie studio platinum, you will </a:t>
            </a:r>
            <a:r>
              <a:rPr lang="en-US" smtClean="0"/>
              <a:t>see this:</a:t>
            </a:r>
            <a:endParaRPr dirty="0"/>
          </a:p>
        </p:txBody>
      </p:sp>
      <p:pic>
        <p:nvPicPr>
          <p:cNvPr id="2" name="Content Placeholder 1"/>
          <p:cNvPicPr>
            <a:picLocks noGrp="1" noChangeAspect="1"/>
          </p:cNvPicPr>
          <p:nvPr>
            <p:ph idx="1"/>
          </p:nvPr>
        </p:nvPicPr>
        <p:blipFill>
          <a:blip r:embed="rId2"/>
          <a:stretch>
            <a:fillRect/>
          </a:stretch>
        </p:blipFill>
        <p:spPr>
          <a:xfrm>
            <a:off x="2682240" y="1828800"/>
            <a:ext cx="6827520" cy="4267200"/>
          </a:xfrm>
          <a:prstGeom prst="rect">
            <a:avLst/>
          </a:prstGeom>
        </p:spPr>
      </p:pic>
      <p:sp>
        <p:nvSpPr>
          <p:cNvPr id="3" name="Oval Callout 2"/>
          <p:cNvSpPr/>
          <p:nvPr/>
        </p:nvSpPr>
        <p:spPr>
          <a:xfrm>
            <a:off x="9677400" y="3657600"/>
            <a:ext cx="1676400" cy="914400"/>
          </a:xfrm>
          <a:prstGeom prst="wedgeEllipseCallout">
            <a:avLst>
              <a:gd name="adj1" fmla="val -203427"/>
              <a:gd name="adj2" fmla="val -1123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“new”</a:t>
            </a:r>
            <a:endParaRPr lang="en-US" dirty="0"/>
          </a:p>
        </p:txBody>
      </p:sp>
    </p:spTree>
    <p:extLst>
      <p:ext uri="{BB962C8B-B14F-4D97-AF65-F5344CB8AC3E}">
        <p14:creationId xmlns:p14="http://schemas.microsoft.com/office/powerpoint/2010/main" val="304282630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arts</a:t>
            </a:r>
            <a:endParaRPr dirty="0"/>
          </a:p>
        </p:txBody>
      </p:sp>
      <p:pic>
        <p:nvPicPr>
          <p:cNvPr id="4" name="Content Placeholder 3"/>
          <p:cNvPicPr>
            <a:picLocks noGrp="1" noChangeAspect="1"/>
          </p:cNvPicPr>
          <p:nvPr>
            <p:ph idx="1"/>
          </p:nvPr>
        </p:nvPicPr>
        <p:blipFill>
          <a:blip r:embed="rId2"/>
          <a:stretch>
            <a:fillRect/>
          </a:stretch>
        </p:blipFill>
        <p:spPr>
          <a:xfrm>
            <a:off x="2682240" y="1828800"/>
            <a:ext cx="6827520" cy="4267200"/>
          </a:xfrm>
          <a:prstGeom prst="rect">
            <a:avLst/>
          </a:prstGeom>
        </p:spPr>
      </p:pic>
      <p:sp>
        <p:nvSpPr>
          <p:cNvPr id="5" name="Rectangular Callout 4"/>
          <p:cNvSpPr/>
          <p:nvPr/>
        </p:nvSpPr>
        <p:spPr>
          <a:xfrm>
            <a:off x="6934200" y="304800"/>
            <a:ext cx="2057400" cy="1143000"/>
          </a:xfrm>
          <a:prstGeom prst="wedgeRectCallout">
            <a:avLst>
              <a:gd name="adj1" fmla="val -13815"/>
              <a:gd name="adj2" fmla="val 1291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the preview screen, where you can view what you have created</a:t>
            </a:r>
            <a:endParaRPr lang="en-US" dirty="0"/>
          </a:p>
        </p:txBody>
      </p:sp>
      <p:sp>
        <p:nvSpPr>
          <p:cNvPr id="6" name="Rounded Rectangular Callout 5"/>
          <p:cNvSpPr/>
          <p:nvPr/>
        </p:nvSpPr>
        <p:spPr>
          <a:xfrm>
            <a:off x="9601200" y="3962400"/>
            <a:ext cx="1828800" cy="1447800"/>
          </a:xfrm>
          <a:prstGeom prst="wedgeRoundRectCallout">
            <a:avLst>
              <a:gd name="adj1" fmla="val -133552"/>
              <a:gd name="adj2" fmla="val -46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the timeline, where you add video, text, audio, and more.</a:t>
            </a:r>
            <a:endParaRPr lang="en-US" dirty="0"/>
          </a:p>
        </p:txBody>
      </p:sp>
      <p:sp>
        <p:nvSpPr>
          <p:cNvPr id="7" name="Oval Callout 6"/>
          <p:cNvSpPr/>
          <p:nvPr/>
        </p:nvSpPr>
        <p:spPr>
          <a:xfrm>
            <a:off x="76200" y="1828800"/>
            <a:ext cx="2514600" cy="2286000"/>
          </a:xfrm>
          <a:prstGeom prst="wedgeEllipseCallout">
            <a:avLst>
              <a:gd name="adj1" fmla="val 65899"/>
              <a:gd name="adj2" fmla="val -105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where you find the “media” (everything you will add to your project).</a:t>
            </a:r>
            <a:endParaRPr lang="en-US" dirty="0"/>
          </a:p>
        </p:txBody>
      </p:sp>
      <p:sp>
        <p:nvSpPr>
          <p:cNvPr id="9" name="Oval Callout 8"/>
          <p:cNvSpPr/>
          <p:nvPr/>
        </p:nvSpPr>
        <p:spPr>
          <a:xfrm>
            <a:off x="76200" y="1824789"/>
            <a:ext cx="2514600" cy="2286000"/>
          </a:xfrm>
          <a:prstGeom prst="wedgeEllipseCallout">
            <a:avLst>
              <a:gd name="adj1" fmla="val 56330"/>
              <a:gd name="adj2" fmla="val 353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where you find the “media” (everything you will add to your project).</a:t>
            </a:r>
            <a:endParaRPr lang="en-US" dirty="0"/>
          </a:p>
        </p:txBody>
      </p:sp>
      <p:sp>
        <p:nvSpPr>
          <p:cNvPr id="8" name="Rectangular Callout 7"/>
          <p:cNvSpPr/>
          <p:nvPr/>
        </p:nvSpPr>
        <p:spPr>
          <a:xfrm>
            <a:off x="228600" y="4495800"/>
            <a:ext cx="1371600" cy="1371600"/>
          </a:xfrm>
          <a:prstGeom prst="wedgeRectCallout">
            <a:avLst>
              <a:gd name="adj1" fmla="val 124781"/>
              <a:gd name="adj2" fmla="val -78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are the tracks where you place the media</a:t>
            </a:r>
            <a:endParaRPr lang="en-US" dirty="0"/>
          </a:p>
        </p:txBody>
      </p:sp>
      <p:sp>
        <p:nvSpPr>
          <p:cNvPr id="11" name="Rectangular Callout 10"/>
          <p:cNvSpPr/>
          <p:nvPr/>
        </p:nvSpPr>
        <p:spPr>
          <a:xfrm>
            <a:off x="224188" y="4495800"/>
            <a:ext cx="1371600" cy="1371600"/>
          </a:xfrm>
          <a:prstGeom prst="wedgeRectCallout">
            <a:avLst>
              <a:gd name="adj1" fmla="val 125366"/>
              <a:gd name="adj2" fmla="val -61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are the tracks where you place the media</a:t>
            </a:r>
            <a:endParaRPr lang="en-US" dirty="0"/>
          </a:p>
        </p:txBody>
      </p:sp>
      <p:sp>
        <p:nvSpPr>
          <p:cNvPr id="12" name="Rectangular Callout 11"/>
          <p:cNvSpPr/>
          <p:nvPr/>
        </p:nvSpPr>
        <p:spPr>
          <a:xfrm>
            <a:off x="228600" y="4495800"/>
            <a:ext cx="1371600" cy="1371600"/>
          </a:xfrm>
          <a:prstGeom prst="wedgeRectCallout">
            <a:avLst>
              <a:gd name="adj1" fmla="val 125366"/>
              <a:gd name="adj2" fmla="val -45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are the tracks where you place the media</a:t>
            </a:r>
            <a:endParaRPr lang="en-US" dirty="0"/>
          </a:p>
        </p:txBody>
      </p:sp>
      <p:sp>
        <p:nvSpPr>
          <p:cNvPr id="14" name="Rectangular Callout 13"/>
          <p:cNvSpPr/>
          <p:nvPr/>
        </p:nvSpPr>
        <p:spPr>
          <a:xfrm>
            <a:off x="233012" y="4495800"/>
            <a:ext cx="1371600" cy="1371600"/>
          </a:xfrm>
          <a:prstGeom prst="wedgeRectCallout">
            <a:avLst>
              <a:gd name="adj1" fmla="val 123612"/>
              <a:gd name="adj2" fmla="val -263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are the tracks where you place the media</a:t>
            </a:r>
            <a:endParaRPr lang="en-US" dirty="0"/>
          </a:p>
        </p:txBody>
      </p:sp>
      <p:sp>
        <p:nvSpPr>
          <p:cNvPr id="15" name="Rectangular Callout 14"/>
          <p:cNvSpPr/>
          <p:nvPr/>
        </p:nvSpPr>
        <p:spPr>
          <a:xfrm>
            <a:off x="224188" y="4495800"/>
            <a:ext cx="1371600" cy="1371600"/>
          </a:xfrm>
          <a:prstGeom prst="wedgeRectCallout">
            <a:avLst>
              <a:gd name="adj1" fmla="val 125951"/>
              <a:gd name="adj2" fmla="val -10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are the tracks where you place the media</a:t>
            </a:r>
            <a:endParaRPr lang="en-US" dirty="0"/>
          </a:p>
        </p:txBody>
      </p:sp>
      <p:sp>
        <p:nvSpPr>
          <p:cNvPr id="16" name="Rectangular Callout 15"/>
          <p:cNvSpPr/>
          <p:nvPr/>
        </p:nvSpPr>
        <p:spPr>
          <a:xfrm>
            <a:off x="219776" y="4495800"/>
            <a:ext cx="1371600" cy="1371600"/>
          </a:xfrm>
          <a:prstGeom prst="wedgeRectCallout">
            <a:avLst>
              <a:gd name="adj1" fmla="val 125366"/>
              <a:gd name="adj2" fmla="val 75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are the tracks where you place the media</a:t>
            </a:r>
            <a:endParaRPr lang="en-US" dirty="0"/>
          </a:p>
        </p:txBody>
      </p:sp>
      <p:sp>
        <p:nvSpPr>
          <p:cNvPr id="10" name="Cloud Callout 9"/>
          <p:cNvSpPr/>
          <p:nvPr/>
        </p:nvSpPr>
        <p:spPr>
          <a:xfrm>
            <a:off x="9601200" y="457200"/>
            <a:ext cx="2438400" cy="1752600"/>
          </a:xfrm>
          <a:prstGeom prst="cloudCallout">
            <a:avLst>
              <a:gd name="adj1" fmla="val -54975"/>
              <a:gd name="adj2" fmla="val 769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where you can change the volume of your project.</a:t>
            </a:r>
            <a:endParaRPr lang="en-US" dirty="0"/>
          </a:p>
        </p:txBody>
      </p:sp>
    </p:spTree>
    <p:extLst>
      <p:ext uri="{BB962C8B-B14F-4D97-AF65-F5344CB8AC3E}">
        <p14:creationId xmlns:p14="http://schemas.microsoft.com/office/powerpoint/2010/main" val="211619016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Me How</a:t>
            </a:r>
            <a:endParaRPr dirty="0"/>
          </a:p>
        </p:txBody>
      </p:sp>
      <p:pic>
        <p:nvPicPr>
          <p:cNvPr id="7" name="Content Placeholder 6"/>
          <p:cNvPicPr>
            <a:picLocks noGrp="1" noChangeAspect="1"/>
          </p:cNvPicPr>
          <p:nvPr>
            <p:ph sz="half" idx="2"/>
          </p:nvPr>
        </p:nvPicPr>
        <p:blipFill rotWithShape="1">
          <a:blip r:embed="rId2"/>
          <a:srcRect l="33333" t="13568" r="33333" b="35906"/>
          <a:stretch/>
        </p:blipFill>
        <p:spPr>
          <a:xfrm>
            <a:off x="6553200" y="2579437"/>
            <a:ext cx="2895600" cy="2743202"/>
          </a:xfrm>
          <a:prstGeom prst="rect">
            <a:avLst/>
          </a:prstGeom>
        </p:spPr>
      </p:pic>
      <p:pic>
        <p:nvPicPr>
          <p:cNvPr id="8" name="Content Placeholder 7"/>
          <p:cNvPicPr>
            <a:picLocks noGrp="1" noChangeAspect="1"/>
          </p:cNvPicPr>
          <p:nvPr>
            <p:ph sz="half" idx="1"/>
          </p:nvPr>
        </p:nvPicPr>
        <p:blipFill rotWithShape="1">
          <a:blip r:embed="rId3"/>
          <a:srcRect l="38597" r="45614" b="83626"/>
          <a:stretch/>
        </p:blipFill>
        <p:spPr>
          <a:xfrm>
            <a:off x="1066800" y="2603500"/>
            <a:ext cx="4188279" cy="2714625"/>
          </a:xfrm>
          <a:prstGeom prst="rect">
            <a:avLst/>
          </a:prstGeom>
        </p:spPr>
      </p:pic>
      <p:sp>
        <p:nvSpPr>
          <p:cNvPr id="9" name="Rectangular Callout 8"/>
          <p:cNvSpPr/>
          <p:nvPr/>
        </p:nvSpPr>
        <p:spPr>
          <a:xfrm>
            <a:off x="685800" y="1600200"/>
            <a:ext cx="2209800" cy="838200"/>
          </a:xfrm>
          <a:prstGeom prst="wedgeRectCallout">
            <a:avLst>
              <a:gd name="adj1" fmla="val -11396"/>
              <a:gd name="adj2" fmla="val 146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on the “show me how” tab at the top.</a:t>
            </a:r>
            <a:endParaRPr lang="en-US" dirty="0"/>
          </a:p>
        </p:txBody>
      </p:sp>
      <p:sp>
        <p:nvSpPr>
          <p:cNvPr id="10" name="Oval Callout 9"/>
          <p:cNvSpPr/>
          <p:nvPr/>
        </p:nvSpPr>
        <p:spPr>
          <a:xfrm>
            <a:off x="6248400" y="685800"/>
            <a:ext cx="3200400" cy="1676400"/>
          </a:xfrm>
          <a:prstGeom prst="wedgeEllipseCallout">
            <a:avLst>
              <a:gd name="adj1" fmla="val -11938"/>
              <a:gd name="adj2" fmla="val 82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Then click on the first one under “the basics”. Feel free to watch any others too.</a:t>
            </a:r>
            <a:endParaRPr lang="en-US" dirty="0"/>
          </a:p>
        </p:txBody>
      </p:sp>
    </p:spTree>
    <p:extLst>
      <p:ext uri="{BB962C8B-B14F-4D97-AF65-F5344CB8AC3E}">
        <p14:creationId xmlns:p14="http://schemas.microsoft.com/office/powerpoint/2010/main" val="414526139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Audio and Video</a:t>
            </a:r>
            <a:endParaRPr lang="en-US" dirty="0"/>
          </a:p>
        </p:txBody>
      </p:sp>
      <p:sp>
        <p:nvSpPr>
          <p:cNvPr id="6" name="Content Placeholder 5"/>
          <p:cNvSpPr>
            <a:spLocks noGrp="1"/>
          </p:cNvSpPr>
          <p:nvPr>
            <p:ph sz="half" idx="1"/>
          </p:nvPr>
        </p:nvSpPr>
        <p:spPr/>
        <p:txBody>
          <a:bodyPr/>
          <a:lstStyle/>
          <a:p>
            <a:endParaRPr lang="en-US" smtClean="0"/>
          </a:p>
          <a:p>
            <a:endParaRPr lang="en-US" smtClean="0"/>
          </a:p>
          <a:p>
            <a:endParaRPr lang="en-US" smtClean="0"/>
          </a:p>
          <a:p>
            <a:endParaRPr lang="en-US" smtClean="0"/>
          </a:p>
          <a:p>
            <a:endParaRPr lang="en-US" dirty="0"/>
          </a:p>
        </p:txBody>
      </p:sp>
      <p:sp>
        <p:nvSpPr>
          <p:cNvPr id="12" name="Content Placeholder 11"/>
          <p:cNvSpPr>
            <a:spLocks noGrp="1"/>
          </p:cNvSpPr>
          <p:nvPr>
            <p:ph sz="half" idx="2"/>
          </p:nvPr>
        </p:nvSpPr>
        <p:spPr/>
        <p:txBody>
          <a:bodyPr/>
          <a:lstStyle/>
          <a:p>
            <a:endParaRPr lang="en-US"/>
          </a:p>
        </p:txBody>
      </p:sp>
      <p:pic>
        <p:nvPicPr>
          <p:cNvPr id="8" name="Picture 7"/>
          <p:cNvPicPr>
            <a:picLocks noChangeAspect="1"/>
          </p:cNvPicPr>
          <p:nvPr/>
        </p:nvPicPr>
        <p:blipFill rotWithShape="1">
          <a:blip r:embed="rId2"/>
          <a:srcRect t="19928" r="40495" b="24719"/>
          <a:stretch/>
        </p:blipFill>
        <p:spPr>
          <a:xfrm>
            <a:off x="417733" y="2209800"/>
            <a:ext cx="6555933" cy="3811590"/>
          </a:xfrm>
          <a:prstGeom prst="rect">
            <a:avLst/>
          </a:prstGeom>
        </p:spPr>
      </p:pic>
      <p:sp>
        <p:nvSpPr>
          <p:cNvPr id="9" name="Rounded Rectangular Callout 8"/>
          <p:cNvSpPr/>
          <p:nvPr/>
        </p:nvSpPr>
        <p:spPr>
          <a:xfrm>
            <a:off x="7620000" y="2971800"/>
            <a:ext cx="3276600" cy="1143000"/>
          </a:xfrm>
          <a:prstGeom prst="wedgeRoundRectCallout">
            <a:avLst>
              <a:gd name="adj1" fmla="val -202473"/>
              <a:gd name="adj2" fmla="val 1516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To add video and audio, simply drag the audio or video file on to the timeline. </a:t>
            </a:r>
            <a:endParaRPr lang="en-US" dirty="0"/>
          </a:p>
        </p:txBody>
      </p:sp>
    </p:spTree>
    <p:extLst>
      <p:ext uri="{BB962C8B-B14F-4D97-AF65-F5344CB8AC3E}">
        <p14:creationId xmlns:p14="http://schemas.microsoft.com/office/powerpoint/2010/main" val="414607868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Credits, and effects</a:t>
            </a:r>
            <a:endParaRPr lang="en-US" dirty="0"/>
          </a:p>
        </p:txBody>
      </p:sp>
      <p:pic>
        <p:nvPicPr>
          <p:cNvPr id="5" name="Content Placeholder 4"/>
          <p:cNvPicPr>
            <a:picLocks noGrp="1" noChangeAspect="1"/>
          </p:cNvPicPr>
          <p:nvPr>
            <p:ph sz="half" idx="1"/>
          </p:nvPr>
        </p:nvPicPr>
        <p:blipFill rotWithShape="1">
          <a:blip r:embed="rId2"/>
          <a:srcRect r="39024" b="53171"/>
          <a:stretch/>
        </p:blipFill>
        <p:spPr>
          <a:xfrm>
            <a:off x="304800" y="2514600"/>
            <a:ext cx="5880365" cy="2822575"/>
          </a:xfrm>
          <a:prstGeom prst="rect">
            <a:avLst/>
          </a:prstGeom>
        </p:spPr>
      </p:pic>
      <p:sp>
        <p:nvSpPr>
          <p:cNvPr id="6" name="Cloud Callout 5"/>
          <p:cNvSpPr/>
          <p:nvPr/>
        </p:nvSpPr>
        <p:spPr>
          <a:xfrm>
            <a:off x="6477000" y="2057400"/>
            <a:ext cx="4876800" cy="3048000"/>
          </a:xfrm>
          <a:prstGeom prst="cloudCallout">
            <a:avLst>
              <a:gd name="adj1" fmla="val -67544"/>
              <a:gd name="adj2" fmla="val 17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add text or credits, go to “media generators”, click Titles and text or credit roll, pick the effect you want, drag it to the timeline, then type in the text you want</a:t>
            </a:r>
            <a:r>
              <a:rPr lang="en-US" dirty="0" smtClean="0"/>
              <a:t>. You can do this with any other effects too.</a:t>
            </a:r>
            <a:endParaRPr lang="en-US" dirty="0"/>
          </a:p>
        </p:txBody>
      </p:sp>
    </p:spTree>
    <p:extLst>
      <p:ext uri="{BB962C8B-B14F-4D97-AF65-F5344CB8AC3E}">
        <p14:creationId xmlns:p14="http://schemas.microsoft.com/office/powerpoint/2010/main" val="237301939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Trimmer</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rotWithShape="1">
          <a:blip r:embed="rId2"/>
          <a:srcRect l="1138" t="7555" r="41914" b="35953"/>
          <a:stretch/>
        </p:blipFill>
        <p:spPr>
          <a:xfrm>
            <a:off x="457201" y="3253259"/>
            <a:ext cx="4114800" cy="2551176"/>
          </a:xfrm>
          <a:prstGeom prst="rect">
            <a:avLst/>
          </a:prstGeom>
        </p:spPr>
      </p:pic>
      <p:sp>
        <p:nvSpPr>
          <p:cNvPr id="6" name="Rectangular Callout 5"/>
          <p:cNvSpPr/>
          <p:nvPr/>
        </p:nvSpPr>
        <p:spPr>
          <a:xfrm>
            <a:off x="3276600" y="1503834"/>
            <a:ext cx="2133600" cy="1524000"/>
          </a:xfrm>
          <a:prstGeom prst="wedgeRectCallout">
            <a:avLst>
              <a:gd name="adj1" fmla="val -11608"/>
              <a:gd name="adj2" fmla="val 81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use the trimmer, right-click what you want to be trimmed then select “open in trimmer”.</a:t>
            </a:r>
            <a:endParaRPr lang="en-US" dirty="0"/>
          </a:p>
        </p:txBody>
      </p:sp>
      <p:pic>
        <p:nvPicPr>
          <p:cNvPr id="7" name="Picture 6"/>
          <p:cNvPicPr>
            <a:picLocks noChangeAspect="1"/>
          </p:cNvPicPr>
          <p:nvPr/>
        </p:nvPicPr>
        <p:blipFill rotWithShape="1">
          <a:blip r:embed="rId3"/>
          <a:srcRect t="6041" r="38438" b="50467"/>
          <a:stretch/>
        </p:blipFill>
        <p:spPr>
          <a:xfrm>
            <a:off x="5638800" y="2209800"/>
            <a:ext cx="6212539" cy="2743200"/>
          </a:xfrm>
          <a:prstGeom prst="rect">
            <a:avLst/>
          </a:prstGeom>
        </p:spPr>
      </p:pic>
      <p:sp>
        <p:nvSpPr>
          <p:cNvPr id="8" name="Oval Callout 7"/>
          <p:cNvSpPr/>
          <p:nvPr/>
        </p:nvSpPr>
        <p:spPr>
          <a:xfrm>
            <a:off x="8915400" y="609600"/>
            <a:ext cx="2667000" cy="1295400"/>
          </a:xfrm>
          <a:prstGeom prst="wedgeEllipseCallout">
            <a:avLst>
              <a:gd name="adj1" fmla="val -14216"/>
              <a:gd name="adj2" fmla="val 847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the trimmer, it is at the top left of the screen. </a:t>
            </a:r>
            <a:endParaRPr lang="en-US" dirty="0"/>
          </a:p>
        </p:txBody>
      </p:sp>
      <p:sp>
        <p:nvSpPr>
          <p:cNvPr id="9" name="Rounded Rectangular Callout 8"/>
          <p:cNvSpPr/>
          <p:nvPr/>
        </p:nvSpPr>
        <p:spPr>
          <a:xfrm>
            <a:off x="5638800" y="5641975"/>
            <a:ext cx="2133600" cy="987425"/>
          </a:xfrm>
          <a:prstGeom prst="wedgeRoundRectCallout">
            <a:avLst>
              <a:gd name="adj1" fmla="val -9555"/>
              <a:gd name="adj2" fmla="val -1795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 what you want to keep with the yellow tabs.</a:t>
            </a:r>
            <a:endParaRPr lang="en-US" dirty="0"/>
          </a:p>
        </p:txBody>
      </p:sp>
      <p:sp>
        <p:nvSpPr>
          <p:cNvPr id="10" name="Cloud Callout 9"/>
          <p:cNvSpPr/>
          <p:nvPr/>
        </p:nvSpPr>
        <p:spPr>
          <a:xfrm>
            <a:off x="8745069" y="5562601"/>
            <a:ext cx="3218331" cy="1066800"/>
          </a:xfrm>
          <a:prstGeom prst="cloudCallout">
            <a:avLst>
              <a:gd name="adj1" fmla="val -35039"/>
              <a:gd name="adj2" fmla="val -1104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Then click “enable timeline overwrite.</a:t>
            </a:r>
            <a:endParaRPr lang="en-US" dirty="0"/>
          </a:p>
        </p:txBody>
      </p:sp>
    </p:spTree>
    <p:extLst>
      <p:ext uri="{BB962C8B-B14F-4D97-AF65-F5344CB8AC3E}">
        <p14:creationId xmlns:p14="http://schemas.microsoft.com/office/powerpoint/2010/main" val="100912860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 yourself</a:t>
            </a:r>
            <a:endParaRPr dirty="0"/>
          </a:p>
        </p:txBody>
      </p:sp>
      <p:sp>
        <p:nvSpPr>
          <p:cNvPr id="3" name="Content Placeholder 2"/>
          <p:cNvSpPr>
            <a:spLocks noGrp="1"/>
          </p:cNvSpPr>
          <p:nvPr>
            <p:ph idx="1"/>
          </p:nvPr>
        </p:nvSpPr>
        <p:spPr/>
        <p:txBody>
          <a:bodyPr/>
          <a:lstStyle/>
          <a:p>
            <a:pPr marL="0" indent="0">
              <a:buNone/>
            </a:pPr>
            <a:r>
              <a:rPr lang="en-US" dirty="0" smtClean="0"/>
              <a:t>Now try:</a:t>
            </a:r>
          </a:p>
          <a:p>
            <a:r>
              <a:rPr lang="en-US" dirty="0" smtClean="0"/>
              <a:t>Adding video</a:t>
            </a:r>
          </a:p>
          <a:p>
            <a:r>
              <a:rPr lang="en-US" dirty="0" smtClean="0"/>
              <a:t>Adding audio</a:t>
            </a:r>
          </a:p>
          <a:p>
            <a:r>
              <a:rPr lang="en-US" dirty="0" smtClean="0"/>
              <a:t>Adding text</a:t>
            </a:r>
          </a:p>
          <a:p>
            <a:r>
              <a:rPr lang="en-US" dirty="0" smtClean="0"/>
              <a:t>Adding credits</a:t>
            </a:r>
          </a:p>
          <a:p>
            <a:r>
              <a:rPr lang="en-US" dirty="0" smtClean="0"/>
              <a:t>Trimming your video</a:t>
            </a:r>
          </a:p>
          <a:p>
            <a:r>
              <a:rPr lang="en-US" dirty="0" smtClean="0"/>
              <a:t>Making your own video project!</a:t>
            </a:r>
            <a:endParaRPr lang="en-US" dirty="0"/>
          </a:p>
        </p:txBody>
      </p:sp>
      <p:sp>
        <p:nvSpPr>
          <p:cNvPr id="4" name="Cloud Callout 3"/>
          <p:cNvSpPr/>
          <p:nvPr/>
        </p:nvSpPr>
        <p:spPr>
          <a:xfrm>
            <a:off x="5791200" y="1371600"/>
            <a:ext cx="4800600" cy="1981200"/>
          </a:xfrm>
          <a:prstGeom prst="cloudCallout">
            <a:avLst>
              <a:gd name="adj1" fmla="val -60432"/>
              <a:gd name="adj2" fmla="val -451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you are having trouble, remember to use the “show me how” tab.</a:t>
            </a:r>
            <a:endParaRPr lang="en-US" dirty="0"/>
          </a:p>
        </p:txBody>
      </p:sp>
    </p:spTree>
    <p:extLst>
      <p:ext uri="{BB962C8B-B14F-4D97-AF65-F5344CB8AC3E}">
        <p14:creationId xmlns:p14="http://schemas.microsoft.com/office/powerpoint/2010/main" val="115302768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901026.potx" id="{468775DC-C458-452B-B494-CBFA066AAFA0}" vid="{10EEBE7C-0769-4F35-B6EB-5940E3BEB5F4}"/>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1566889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2012-05-23T08:44:00+00:00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TP102901017</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836753</LocLastLocAttemptVersionLookup>
    <IsSearchable xmlns="4873beb7-5857-4685-be1f-d57550cc96cc">true</IsSearchable>
    <TemplateTemplateType xmlns="4873beb7-5857-4685-be1f-d57550cc96cc">PowerPoint Design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REDMOND\v-anij</DisplayName>
        <AccountId>2469</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6CFF6F-D9AA-4BC0-911A-0A1356771912}">
  <ds:schemaRefs>
    <ds:schemaRef ds:uri="http://schemas.microsoft.com/sharepoint/v3/contenttype/forms"/>
  </ds:schemaRefs>
</ds:datastoreItem>
</file>

<file path=customXml/itemProps2.xml><?xml version="1.0" encoding="utf-8"?>
<ds:datastoreItem xmlns:ds="http://schemas.openxmlformats.org/officeDocument/2006/customXml" ds:itemID="{0B5C6E15-39DC-470B-9445-F754B9458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098515-0C12-46CF-BC7C-69B4A13CD5FA}">
  <ds:schemaRefs>
    <ds:schemaRef ds:uri="http://purl.org/dc/dcmitype/"/>
    <ds:schemaRef ds:uri="http://schemas.microsoft.com/office/2006/documentManagement/types"/>
    <ds:schemaRef ds:uri="http://schemas.microsoft.com/office/infopath/2007/PartnerControls"/>
    <ds:schemaRef ds:uri="http://purl.org/dc/elements/1.1/"/>
    <ds:schemaRef ds:uri="http://purl.org/dc/terms/"/>
    <ds:schemaRef ds:uri="4873beb7-5857-4685-be1f-d57550cc96cc"/>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Business technology circuit board design presentation (widescreen)</Template>
  <TotalTime>62</TotalTime>
  <Words>347</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Candara</vt:lpstr>
      <vt:lpstr>Consolas</vt:lpstr>
      <vt:lpstr>Tech Computer 16x9</vt:lpstr>
      <vt:lpstr>How to Use Movie Studio Platinum</vt:lpstr>
      <vt:lpstr>When you open movie studio platinum, you will see this:</vt:lpstr>
      <vt:lpstr>Parts</vt:lpstr>
      <vt:lpstr>Show Me How</vt:lpstr>
      <vt:lpstr>Audio and Video</vt:lpstr>
      <vt:lpstr>Text, Credits, and effects</vt:lpstr>
      <vt:lpstr>Trimmer</vt:lpstr>
      <vt:lpstr>Try it yourself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Movie Studio Platinum</dc:title>
  <dc:creator>Aiden smith</dc:creator>
  <cp:lastModifiedBy>Aiden smith</cp:lastModifiedBy>
  <cp:revision>12</cp:revision>
  <dcterms:created xsi:type="dcterms:W3CDTF">2018-02-20T18:36:10Z</dcterms:created>
  <dcterms:modified xsi:type="dcterms:W3CDTF">2018-03-01T17:35:37Z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